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94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33400" y="152400"/>
            <a:ext cx="8305800" cy="48768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676400"/>
          </a:xfr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Professor </a:t>
            </a:r>
            <a:r>
              <a:rPr lang="en-US" sz="1800" b="1" dirty="0" err="1" smtClean="0">
                <a:solidFill>
                  <a:schemeClr val="bg1"/>
                </a:solidFill>
              </a:rPr>
              <a:t>Pranati</a:t>
            </a:r>
            <a:r>
              <a:rPr lang="en-US" sz="1800" b="1" dirty="0" smtClean="0">
                <a:solidFill>
                  <a:schemeClr val="bg1"/>
                </a:solidFill>
              </a:rPr>
              <a:t> Panda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 Professor and Head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Head, School Standards and Evaluation Unit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National University of Educational Planning and Administration (NUEPA)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17-B ,Sri  </a:t>
            </a:r>
            <a:r>
              <a:rPr lang="en-US" sz="1800" b="1" dirty="0" err="1" smtClean="0">
                <a:solidFill>
                  <a:schemeClr val="bg1"/>
                </a:solidFill>
              </a:rPr>
              <a:t>Aurobindo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Marg</a:t>
            </a:r>
            <a:r>
              <a:rPr lang="en-US" sz="1800" b="1" dirty="0" smtClean="0">
                <a:solidFill>
                  <a:schemeClr val="bg1"/>
                </a:solidFill>
              </a:rPr>
              <a:t>, New Delhi-110016, INDIA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Phone: 011-26544815</a:t>
            </a:r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3800" y="3048000"/>
            <a:ext cx="1900238" cy="18288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1219200"/>
            <a:ext cx="868679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erlin Sans FB Demi" pitchFamily="34" charset="0"/>
              </a:rPr>
              <a:t>Evaluation For Improvement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52400"/>
            <a:ext cx="6346609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SHAALA SIDDHI</a:t>
            </a:r>
            <a:endParaRPr lang="en-US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981200"/>
            <a:ext cx="9144000" cy="769441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 Standards and Evaluation</a:t>
            </a:r>
            <a:endParaRPr lang="en-US" sz="44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0" y="157163"/>
            <a:ext cx="7239000" cy="654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550" y="61913"/>
            <a:ext cx="7962900" cy="673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875" t="9000" r="70000" b="35000"/>
          <a:stretch>
            <a:fillRect/>
          </a:stretch>
        </p:blipFill>
        <p:spPr bwMode="auto">
          <a:xfrm>
            <a:off x="6781800" y="533400"/>
            <a:ext cx="2209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" y="1600200"/>
            <a:ext cx="65913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784860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1"/>
            <a:ext cx="77914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" y="781050"/>
            <a:ext cx="782955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613" y="385763"/>
            <a:ext cx="7724775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304800"/>
            <a:ext cx="771525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14400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3" y="819150"/>
            <a:ext cx="8943975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9050"/>
            <a:ext cx="8934450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89630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953000"/>
            <a:ext cx="67246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14859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90600"/>
            <a:ext cx="822007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14859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9" y="533400"/>
            <a:ext cx="8062912" cy="623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"/>
            <a:ext cx="74771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524000"/>
            <a:ext cx="5562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76225"/>
            <a:ext cx="13716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685800"/>
            <a:ext cx="661987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888"/>
            <a:ext cx="8991600" cy="637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400347" y="2967335"/>
            <a:ext cx="3166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Thank you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</Words>
  <Application>Microsoft Office PowerPoint</Application>
  <PresentationFormat>On-screen Show (4:3)</PresentationFormat>
  <Paragraphs>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Professor Pranati Panda  Professor and Head  Head, School Standards and Evaluation Unit National University of Educational Planning and Administration (NUEPA) 17-B ,Sri  Aurobindo Marg, New Delhi-110016, INDIA Phone: 011-26544815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Shaalasiddhi1</dc:creator>
  <cp:lastModifiedBy>Deepak</cp:lastModifiedBy>
  <cp:revision>6</cp:revision>
  <dcterms:created xsi:type="dcterms:W3CDTF">2006-08-16T00:00:00Z</dcterms:created>
  <dcterms:modified xsi:type="dcterms:W3CDTF">2016-11-08T10:24:58Z</dcterms:modified>
</cp:coreProperties>
</file>